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8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02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953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28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182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834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768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90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418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08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63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B1CF-2515-44C2-83E9-316702CE05E5}" type="datetimeFigureOut">
              <a:rPr lang="es-CL" smtClean="0"/>
              <a:t>03-07-2017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9A4C6-E62E-42ED-BC19-63506E03A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490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133" y="489757"/>
            <a:ext cx="91674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Cursos Nuevos y Optativos</a:t>
            </a:r>
          </a:p>
          <a:p>
            <a:pPr algn="ctr"/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 </a:t>
            </a:r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II Semestre </a:t>
            </a:r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Año </a:t>
            </a:r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2017</a:t>
            </a:r>
          </a:p>
          <a:p>
            <a:pPr algn="ctr"/>
            <a:r>
              <a:rPr lang="es-CL" sz="4400" dirty="0" smtClean="0">
                <a:ln w="12700">
                  <a:solidFill>
                    <a:schemeClr val="tx1"/>
                  </a:solidFill>
                </a:ln>
                <a:solidFill>
                  <a:srgbClr val="FFC000"/>
                </a:solidFill>
                <a:latin typeface="Britannic Bold" panose="020B0903060703020204" pitchFamily="34" charset="0"/>
              </a:rPr>
              <a:t>Departamento de Ingeniería de Minería.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17" b="100000" l="1031" r="984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53136"/>
            <a:ext cx="1478280" cy="197358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132228"/>
            <a:ext cx="30480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13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</dc:creator>
  <cp:lastModifiedBy>Secretaria</cp:lastModifiedBy>
  <cp:revision>4</cp:revision>
  <dcterms:created xsi:type="dcterms:W3CDTF">2017-06-23T16:17:31Z</dcterms:created>
  <dcterms:modified xsi:type="dcterms:W3CDTF">2017-07-03T19:34:47Z</dcterms:modified>
</cp:coreProperties>
</file>